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7" r:id="rId3"/>
    <p:sldId id="288" r:id="rId4"/>
    <p:sldId id="289" r:id="rId5"/>
    <p:sldId id="257" r:id="rId6"/>
    <p:sldId id="258" r:id="rId7"/>
    <p:sldId id="275" r:id="rId8"/>
    <p:sldId id="260" r:id="rId9"/>
    <p:sldId id="261" r:id="rId10"/>
    <p:sldId id="262" r:id="rId11"/>
    <p:sldId id="279" r:id="rId12"/>
    <p:sldId id="274" r:id="rId13"/>
    <p:sldId id="283" r:id="rId14"/>
    <p:sldId id="284" r:id="rId15"/>
    <p:sldId id="285" r:id="rId16"/>
    <p:sldId id="273" r:id="rId17"/>
    <p:sldId id="277" r:id="rId18"/>
    <p:sldId id="276" r:id="rId19"/>
    <p:sldId id="282" r:id="rId20"/>
    <p:sldId id="278" r:id="rId21"/>
    <p:sldId id="272" r:id="rId22"/>
    <p:sldId id="280" r:id="rId23"/>
    <p:sldId id="28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5AD34-4246-4075-B520-5B2BAB411B11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08AF5-DF5A-445A-915E-8D7619AC19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09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08AF5-DF5A-445A-915E-8D7619AC190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296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08AF5-DF5A-445A-915E-8D7619AC190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99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«Роль библиотек и уроков чтения в патриотическом воспитании подрастающего поколения»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304856" cy="2495128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dirty="0" smtClean="0"/>
              <a:t>Егорова Ю.В., </a:t>
            </a:r>
          </a:p>
          <a:p>
            <a:pPr algn="r"/>
            <a:r>
              <a:rPr lang="ru-RU" dirty="0" smtClean="0"/>
              <a:t>советник директора по воспитанию и взаимодействию с ДОО</a:t>
            </a:r>
          </a:p>
          <a:p>
            <a:pPr algn="r"/>
            <a:endParaRPr lang="ru-RU" dirty="0" smtClean="0"/>
          </a:p>
          <a:p>
            <a:r>
              <a:rPr lang="ru-RU" dirty="0" smtClean="0"/>
              <a:t>ГБОУ ООШ с. Новопавловка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136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Литературно-экологический час "Волга - матушка река</a:t>
            </a:r>
            <a:r>
              <a:rPr lang="ru-RU" dirty="0" smtClean="0"/>
              <a:t>"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4461908" cy="2520280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077072"/>
            <a:ext cx="4464496" cy="2521742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916832"/>
            <a:ext cx="4445256" cy="2510874"/>
          </a:xfrm>
        </p:spPr>
      </p:pic>
    </p:spTree>
    <p:extLst>
      <p:ext uri="{BB962C8B-B14F-4D97-AF65-F5344CB8AC3E}">
        <p14:creationId xmlns:p14="http://schemas.microsoft.com/office/powerpoint/2010/main" val="38023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1" y="188641"/>
            <a:ext cx="2382269" cy="164575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7259232" cy="475252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640"/>
            <a:ext cx="4312993" cy="1944216"/>
          </a:xfrm>
        </p:spPr>
      </p:pic>
    </p:spTree>
    <p:extLst>
      <p:ext uri="{BB962C8B-B14F-4D97-AF65-F5344CB8AC3E}">
        <p14:creationId xmlns:p14="http://schemas.microsoft.com/office/powerpoint/2010/main" val="414348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Аксаковские чтения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3"/>
          <a:stretch/>
        </p:blipFill>
        <p:spPr>
          <a:xfrm>
            <a:off x="467544" y="1340768"/>
            <a:ext cx="8333221" cy="4694713"/>
          </a:xfrm>
        </p:spPr>
      </p:pic>
    </p:spTree>
    <p:extLst>
      <p:ext uri="{BB962C8B-B14F-4D97-AF65-F5344CB8AC3E}">
        <p14:creationId xmlns:p14="http://schemas.microsoft.com/office/powerpoint/2010/main" val="409974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Всероссийская неделя детской книги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2" r="17523"/>
          <a:stretch/>
        </p:blipFill>
        <p:spPr>
          <a:xfrm>
            <a:off x="456895" y="1268760"/>
            <a:ext cx="3392872" cy="2304256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56" y="3866906"/>
            <a:ext cx="5264244" cy="2578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r="15496"/>
          <a:stretch/>
        </p:blipFill>
        <p:spPr>
          <a:xfrm>
            <a:off x="4138845" y="1484784"/>
            <a:ext cx="4481889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0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Всероссийская неделя детской книги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24744"/>
            <a:ext cx="6975990" cy="3144645"/>
          </a:xfr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65"/>
          <a:stretch/>
        </p:blipFill>
        <p:spPr bwMode="auto">
          <a:xfrm>
            <a:off x="539552" y="3284984"/>
            <a:ext cx="7128792" cy="335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15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"В гостях у дедушки Крылова</a:t>
            </a:r>
            <a:r>
              <a:rPr lang="ru-RU" dirty="0" smtClean="0"/>
              <a:t>"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59"/>
          <a:stretch/>
        </p:blipFill>
        <p:spPr>
          <a:xfrm>
            <a:off x="0" y="1124744"/>
            <a:ext cx="5631726" cy="3534628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8" t="20408" r="12142"/>
          <a:stretch/>
        </p:blipFill>
        <p:spPr>
          <a:xfrm>
            <a:off x="3779912" y="4149080"/>
            <a:ext cx="5117847" cy="2448272"/>
          </a:xfrm>
        </p:spPr>
      </p:pic>
    </p:spTree>
    <p:extLst>
      <p:ext uri="{BB962C8B-B14F-4D97-AF65-F5344CB8AC3E}">
        <p14:creationId xmlns:p14="http://schemas.microsoft.com/office/powerpoint/2010/main" val="402133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Лесные полянки от Виталия Бианки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8836155" cy="4176464"/>
          </a:xfrm>
        </p:spPr>
      </p:pic>
    </p:spTree>
    <p:extLst>
      <p:ext uri="{BB962C8B-B14F-4D97-AF65-F5344CB8AC3E}">
        <p14:creationId xmlns:p14="http://schemas.microsoft.com/office/powerpoint/2010/main" val="428751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dirty="0"/>
              <a:t>130 лет со дня рождения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М.М</a:t>
            </a:r>
            <a:r>
              <a:rPr lang="ru-RU" dirty="0"/>
              <a:t>. Зощенко</a:t>
            </a:r>
            <a:br>
              <a:rPr lang="ru-RU" dirty="0"/>
            </a:b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36912"/>
            <a:ext cx="4800765" cy="3600574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876" y="1412776"/>
            <a:ext cx="4704522" cy="3528392"/>
          </a:xfrm>
        </p:spPr>
      </p:pic>
    </p:spTree>
    <p:extLst>
      <p:ext uri="{BB962C8B-B14F-4D97-AF65-F5344CB8AC3E}">
        <p14:creationId xmlns:p14="http://schemas.microsoft.com/office/powerpoint/2010/main" val="242035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Международный день детской книги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8650952" cy="3902283"/>
          </a:xfrm>
        </p:spPr>
      </p:pic>
    </p:spTree>
    <p:extLst>
      <p:ext uri="{BB962C8B-B14F-4D97-AF65-F5344CB8AC3E}">
        <p14:creationId xmlns:p14="http://schemas.microsoft.com/office/powerpoint/2010/main" val="186590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7" t="13514" r="28356"/>
          <a:stretch/>
        </p:blipFill>
        <p:spPr>
          <a:xfrm>
            <a:off x="2987824" y="1124744"/>
            <a:ext cx="6007402" cy="3937777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"Лечим </a:t>
            </a:r>
            <a:r>
              <a:rPr lang="ru-RU" dirty="0"/>
              <a:t>книжки"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789040"/>
            <a:ext cx="5616624" cy="2636912"/>
          </a:xfrm>
        </p:spPr>
      </p:pic>
    </p:spTree>
    <p:extLst>
      <p:ext uri="{BB962C8B-B14F-4D97-AF65-F5344CB8AC3E}">
        <p14:creationId xmlns:p14="http://schemas.microsoft.com/office/powerpoint/2010/main" val="268905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5544617"/>
          </a:xfrm>
        </p:spPr>
        <p:txBody>
          <a:bodyPr>
            <a:noAutofit/>
          </a:bodyPr>
          <a:lstStyle/>
          <a:p>
            <a:r>
              <a:rPr lang="ru-RU" sz="2800" dirty="0"/>
              <a:t>Патриотизм (греч. πα</a:t>
            </a:r>
            <a:r>
              <a:rPr lang="ru-RU" sz="2800" dirty="0" err="1"/>
              <a:t>τριώτης</a:t>
            </a:r>
            <a:r>
              <a:rPr lang="ru-RU" sz="2800" dirty="0"/>
              <a:t> – соотечественник, πα</a:t>
            </a:r>
            <a:r>
              <a:rPr lang="ru-RU" sz="2800" dirty="0" err="1"/>
              <a:t>τρίς</a:t>
            </a:r>
            <a:r>
              <a:rPr lang="ru-RU" sz="2800" dirty="0"/>
              <a:t> – отечество) – нравственный и политический принцип, социальное чувство, содержанием которого является любовь к </a:t>
            </a:r>
            <a:r>
              <a:rPr lang="ru-RU" sz="2800" dirty="0" smtClean="0"/>
              <a:t>Отечеству </a:t>
            </a:r>
            <a:r>
              <a:rPr lang="ru-RU" sz="2800" dirty="0"/>
              <a:t>и готовность подчинить его интересам свои частные интересы.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995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XV Международная Акция "Читаем детям о Великой Отечественной войне"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16832"/>
            <a:ext cx="7757465" cy="438175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10082"/>
            <a:ext cx="3610745" cy="2344163"/>
          </a:xfrm>
        </p:spPr>
      </p:pic>
    </p:spTree>
    <p:extLst>
      <p:ext uri="{BB962C8B-B14F-4D97-AF65-F5344CB8AC3E}">
        <p14:creationId xmlns:p14="http://schemas.microsoft.com/office/powerpoint/2010/main" val="208299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XV Международная Акция "Читаем детям о Великой Отечественной </a:t>
            </a:r>
            <a:r>
              <a:rPr lang="ru-RU" sz="3600" dirty="0" smtClean="0"/>
              <a:t>войне"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5472608" cy="309116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501008"/>
            <a:ext cx="5277438" cy="2980928"/>
          </a:xfrm>
        </p:spPr>
      </p:pic>
    </p:spTree>
    <p:extLst>
      <p:ext uri="{BB962C8B-B14F-4D97-AF65-F5344CB8AC3E}">
        <p14:creationId xmlns:p14="http://schemas.microsoft.com/office/powerpoint/2010/main" val="165726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XV Международная Акция "Читаем детям о Великой Отечественной войне"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5004048" cy="3067099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717032"/>
            <a:ext cx="4703787" cy="2656904"/>
          </a:xfrm>
        </p:spPr>
      </p:pic>
    </p:spTree>
    <p:extLst>
      <p:ext uri="{BB962C8B-B14F-4D97-AF65-F5344CB8AC3E}">
        <p14:creationId xmlns:p14="http://schemas.microsoft.com/office/powerpoint/2010/main" val="245386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322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556792"/>
            <a:ext cx="8229600" cy="3096344"/>
          </a:xfrm>
        </p:spPr>
        <p:txBody>
          <a:bodyPr>
            <a:normAutofit fontScale="90000"/>
          </a:bodyPr>
          <a:lstStyle/>
          <a:p>
            <a:r>
              <a:rPr lang="ru-RU" dirty="0"/>
              <a:t>Понятие «патриотизм» характеризуется как преданность и любовь к своему Отечеству, к своему народу.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093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7851717" cy="5888788"/>
          </a:xfrm>
        </p:spPr>
      </p:pic>
    </p:spTree>
    <p:extLst>
      <p:ext uri="{BB962C8B-B14F-4D97-AF65-F5344CB8AC3E}">
        <p14:creationId xmlns:p14="http://schemas.microsoft.com/office/powerpoint/2010/main" val="99955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210 лет со дня рождения Михаила Юрьевича Лермонтова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556792"/>
            <a:ext cx="5375625" cy="302433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573016"/>
            <a:ext cx="5508104" cy="311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6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Всероссийский </a:t>
            </a:r>
            <a:r>
              <a:rPr lang="ru-RU" dirty="0"/>
              <a:t>день </a:t>
            </a:r>
            <a:r>
              <a:rPr lang="ru-RU" dirty="0" smtClean="0"/>
              <a:t>чтения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5471315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102122"/>
            <a:ext cx="3633342" cy="4525963"/>
          </a:xfrm>
        </p:spPr>
      </p:pic>
    </p:spTree>
    <p:extLst>
      <p:ext uri="{BB962C8B-B14F-4D97-AF65-F5344CB8AC3E}">
        <p14:creationId xmlns:p14="http://schemas.microsoft.com/office/powerpoint/2010/main" val="302156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Всероссийский день </a:t>
            </a:r>
            <a:r>
              <a:rPr lang="ru-RU" dirty="0" smtClean="0"/>
              <a:t>чтения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4896544" cy="419266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6" r="21737"/>
          <a:stretch/>
        </p:blipFill>
        <p:spPr>
          <a:xfrm>
            <a:off x="4860032" y="2199598"/>
            <a:ext cx="3888432" cy="4362873"/>
          </a:xfrm>
        </p:spPr>
      </p:pic>
    </p:spTree>
    <p:extLst>
      <p:ext uri="{BB962C8B-B14F-4D97-AF65-F5344CB8AC3E}">
        <p14:creationId xmlns:p14="http://schemas.microsoft.com/office/powerpoint/2010/main" val="180872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196753"/>
            <a:ext cx="5888656" cy="3312368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994122"/>
          </a:xfrm>
        </p:spPr>
        <p:txBody>
          <a:bodyPr>
            <a:noAutofit/>
          </a:bodyPr>
          <a:lstStyle/>
          <a:p>
            <a:r>
              <a:rPr lang="ru-RU" sz="3600" dirty="0" smtClean="0"/>
              <a:t>День рождения </a:t>
            </a:r>
            <a:br>
              <a:rPr lang="ru-RU" sz="3600" dirty="0" smtClean="0"/>
            </a:br>
            <a:r>
              <a:rPr lang="ru-RU" sz="3600" dirty="0" smtClean="0"/>
              <a:t>Александра Сергеевича Пушкина</a:t>
            </a:r>
            <a:endParaRPr lang="ru-RU" sz="36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890" y="4149080"/>
            <a:ext cx="5590915" cy="2520280"/>
          </a:xfrm>
        </p:spPr>
      </p:pic>
    </p:spTree>
    <p:extLst>
      <p:ext uri="{BB962C8B-B14F-4D97-AF65-F5344CB8AC3E}">
        <p14:creationId xmlns:p14="http://schemas.microsoft.com/office/powerpoint/2010/main" val="269225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Литературный час </a:t>
            </a:r>
            <a:r>
              <a:rPr lang="ru-RU" dirty="0" smtClean="0"/>
              <a:t>«В </a:t>
            </a:r>
            <a:r>
              <a:rPr lang="ru-RU" dirty="0"/>
              <a:t>мире книг Виктора </a:t>
            </a:r>
            <a:r>
              <a:rPr lang="ru-RU" dirty="0" smtClean="0"/>
              <a:t>Астафьева»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6246672" cy="3528392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933056"/>
            <a:ext cx="4934700" cy="2775768"/>
          </a:xfrm>
        </p:spPr>
      </p:pic>
    </p:spTree>
    <p:extLst>
      <p:ext uri="{BB962C8B-B14F-4D97-AF65-F5344CB8AC3E}">
        <p14:creationId xmlns:p14="http://schemas.microsoft.com/office/powerpoint/2010/main" val="176949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189</Words>
  <Application>Microsoft Office PowerPoint</Application>
  <PresentationFormat>Экран (4:3)</PresentationFormat>
  <Paragraphs>27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«Роль библиотек и уроков чтения в патриотическом воспитании подрастающего поколения»</vt:lpstr>
      <vt:lpstr>Патриотизм (греч. πατριώτης – соотечественник, πατρίς – отечество) – нравственный и политический принцип, социальное чувство, содержанием которого является любовь к Отечеству и готовность подчинить его интересам свои частные интересы.  </vt:lpstr>
      <vt:lpstr>Понятие «патриотизм» характеризуется как преданность и любовь к своему Отечеству, к своему народу. </vt:lpstr>
      <vt:lpstr>Презентация PowerPoint</vt:lpstr>
      <vt:lpstr>210 лет со дня рождения Михаила Юрьевича Лермонтова </vt:lpstr>
      <vt:lpstr>Всероссийский день чтения </vt:lpstr>
      <vt:lpstr>Всероссийский день чтения</vt:lpstr>
      <vt:lpstr>День рождения  Александра Сергеевича Пушкина</vt:lpstr>
      <vt:lpstr>Литературный час «В мире книг Виктора Астафьева»</vt:lpstr>
      <vt:lpstr>Литературно-экологический час "Волга - матушка река"</vt:lpstr>
      <vt:lpstr>Презентация PowerPoint</vt:lpstr>
      <vt:lpstr>Аксаковские чтения</vt:lpstr>
      <vt:lpstr>Всероссийская неделя детской книги</vt:lpstr>
      <vt:lpstr>Всероссийская неделя детской книги</vt:lpstr>
      <vt:lpstr>"В гостях у дедушки Крылова"</vt:lpstr>
      <vt:lpstr>Лесные полянки от Виталия Бианки</vt:lpstr>
      <vt:lpstr>130 лет со дня рождения  М.М. Зощенко </vt:lpstr>
      <vt:lpstr>Международный день детской книги</vt:lpstr>
      <vt:lpstr>Акция "Лечим книжки"</vt:lpstr>
      <vt:lpstr>XV Международная Акция "Читаем детям о Великой Отечественной войне"</vt:lpstr>
      <vt:lpstr>XV Международная Акция "Читаем детям о Великой Отечественной войне"</vt:lpstr>
      <vt:lpstr>XV Международная Акция "Читаем детям о Великой Отечественной войне"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«Роль библиотек и уроков чтения в патриотическом воспитании подрастающего поколения»</dc:title>
  <dc:creator>User</dc:creator>
  <cp:lastModifiedBy>User</cp:lastModifiedBy>
  <cp:revision>16</cp:revision>
  <dcterms:created xsi:type="dcterms:W3CDTF">2024-10-29T18:46:53Z</dcterms:created>
  <dcterms:modified xsi:type="dcterms:W3CDTF">2024-10-29T21:50:44Z</dcterms:modified>
</cp:coreProperties>
</file>