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66" r:id="rId4"/>
    <p:sldId id="267" r:id="rId5"/>
    <p:sldId id="262" r:id="rId6"/>
    <p:sldId id="263" r:id="rId7"/>
    <p:sldId id="264" r:id="rId8"/>
    <p:sldId id="258" r:id="rId9"/>
    <p:sldId id="268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Патриотическое  воспитание обучающихся на уроках музыки в начальных классах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368151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Пикало Галина </a:t>
            </a:r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алентиновна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ГБОУ СОШ «ОЦ» </a:t>
            </a:r>
            <a:r>
              <a:rPr lang="ru-RU" dirty="0" err="1" smtClean="0">
                <a:solidFill>
                  <a:schemeClr val="tx1"/>
                </a:solidFill>
              </a:rPr>
              <a:t>с.Александровка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204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7884865" cy="4464496"/>
          </a:xfrm>
        </p:spPr>
        <p:txBody>
          <a:bodyPr>
            <a:noAutofit/>
          </a:bodyPr>
          <a:lstStyle/>
          <a:p>
            <a:pPr fontAlgn="base"/>
            <a:r>
              <a:rPr lang="ru-RU" sz="2000" dirty="0"/>
              <a:t>Очень важно воспитывать у младших школьников уважение и интерес к </a:t>
            </a:r>
            <a:r>
              <a:rPr lang="ru-RU" sz="2000" dirty="0" smtClean="0"/>
              <a:t>своей </a:t>
            </a:r>
            <a:r>
              <a:rPr lang="ru-RU" sz="2000" dirty="0"/>
              <a:t>Родине, формировать внимательное отношение к близким людям. </a:t>
            </a:r>
          </a:p>
          <a:p>
            <a:pPr fontAlgn="base"/>
            <a:r>
              <a:rPr lang="ru-RU" sz="2000" dirty="0"/>
              <a:t>Воспитание патриотизма позволяет наиболее успешно развивать такие </a:t>
            </a:r>
            <a:r>
              <a:rPr lang="ru-RU" sz="2000" dirty="0" smtClean="0"/>
              <a:t>личностные </a:t>
            </a:r>
            <a:r>
              <a:rPr lang="ru-RU" sz="2000" dirty="0"/>
              <a:t>качества: милосердие, доброта, справедливость, честность, </a:t>
            </a:r>
            <a:r>
              <a:rPr lang="ru-RU" sz="2000" dirty="0" smtClean="0"/>
              <a:t>сердечность</a:t>
            </a:r>
            <a:r>
              <a:rPr lang="ru-RU" sz="2000" dirty="0"/>
              <a:t>, отзывчивость, способствующих получению положительного </a:t>
            </a:r>
            <a:r>
              <a:rPr lang="ru-RU" sz="2000" dirty="0" smtClean="0"/>
              <a:t> эффекта </a:t>
            </a:r>
            <a:r>
              <a:rPr lang="ru-RU" sz="2000" dirty="0"/>
              <a:t>при формировании основ. </a:t>
            </a:r>
          </a:p>
          <a:p>
            <a:pPr fontAlgn="base"/>
            <a:r>
              <a:rPr lang="ru-RU" sz="2000" dirty="0"/>
              <a:t>Воспитание нового человека, физически здорового и крепкого, </a:t>
            </a:r>
          </a:p>
          <a:p>
            <a:pPr fontAlgn="base"/>
            <a:r>
              <a:rPr lang="ru-RU" sz="2000" dirty="0"/>
              <a:t>всесторонне развитого, широко образованного, обладающего высокими </a:t>
            </a:r>
            <a:r>
              <a:rPr lang="ru-RU" sz="2000" dirty="0" smtClean="0"/>
              <a:t>нравственными </a:t>
            </a:r>
            <a:r>
              <a:rPr lang="ru-RU" sz="2000" dirty="0"/>
              <a:t>качествами, стало в нашей стране государственным, </a:t>
            </a:r>
            <a:r>
              <a:rPr lang="ru-RU" sz="2000" dirty="0" smtClean="0"/>
              <a:t>всенародным </a:t>
            </a:r>
            <a:r>
              <a:rPr lang="ru-RU" sz="2000" dirty="0"/>
              <a:t>делом. Ведь от того, каким мы воспитаем подрастающее </a:t>
            </a:r>
            <a:r>
              <a:rPr lang="ru-RU" sz="2000" dirty="0" smtClean="0"/>
              <a:t>поколение</a:t>
            </a:r>
            <a:r>
              <a:rPr lang="ru-RU" sz="2000" dirty="0"/>
              <a:t>, зависит не только счастье и благополучие каждой семьи, но и </a:t>
            </a:r>
            <a:r>
              <a:rPr lang="ru-RU" sz="2000" dirty="0" smtClean="0"/>
              <a:t>развитие </a:t>
            </a:r>
            <a:r>
              <a:rPr lang="ru-RU" sz="2000" dirty="0"/>
              <a:t>общества в целом.</a:t>
            </a:r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5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348880"/>
            <a:ext cx="8352927" cy="3816424"/>
          </a:xfrm>
        </p:spPr>
        <p:txBody>
          <a:bodyPr>
            <a:normAutofit/>
          </a:bodyPr>
          <a:lstStyle/>
          <a:p>
            <a:r>
              <a:rPr lang="ru-RU" dirty="0"/>
              <a:t>Воспитание любви к родному краю, к родной культуре, к родному городу, к родной речи – задача первостепенной важности, и нет необходимости это доказывать. Но как воспитать эту любовь? Она начинается с малого – с любви к своей семье, к своему дому, школе. Постоянно расширяясь, эта любовь к родному переходит в любовь к своему государству, к его истории, его прошлому и настоящему, а затем ко всему человечеству.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Академик Дмитрий Сергеевич Лихачёв</a:t>
            </a:r>
          </a:p>
        </p:txBody>
      </p:sp>
    </p:spTree>
    <p:extLst>
      <p:ext uri="{BB962C8B-B14F-4D97-AF65-F5344CB8AC3E}">
        <p14:creationId xmlns:p14="http://schemas.microsoft.com/office/powerpoint/2010/main" val="62531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«Музыка является самым чудодейственным,</a:t>
            </a:r>
            <a:endParaRPr lang="ru-RU" dirty="0"/>
          </a:p>
          <a:p>
            <a:r>
              <a:rPr lang="ru-RU" i="1" dirty="0"/>
              <a:t>самым тонким средством привлечения</a:t>
            </a:r>
            <a:endParaRPr lang="ru-RU" dirty="0"/>
          </a:p>
          <a:p>
            <a:r>
              <a:rPr lang="ru-RU" i="1" dirty="0"/>
              <a:t>к добру, красоте, человечности...</a:t>
            </a:r>
            <a:endParaRPr lang="ru-RU" dirty="0"/>
          </a:p>
          <a:p>
            <a:r>
              <a:rPr lang="ru-RU" i="1" dirty="0"/>
              <a:t>Как гимнастика выпрямляет тело,</a:t>
            </a:r>
            <a:endParaRPr lang="ru-RU" dirty="0"/>
          </a:p>
          <a:p>
            <a:r>
              <a:rPr lang="ru-RU" i="1" dirty="0"/>
              <a:t>так музыка выпрямляет душу человека...»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В.А.Сухомлинский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9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204864"/>
            <a:ext cx="7848871" cy="403244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Важной психолого-педагогической проблемой сегодняшнего дня является патриотическое воспитание детей. Уже с детства человек должен любить свою Родину, гордиться своей национальной принадлежностью, знать родной язык, любить родной край, увлекаться его культурой и историей. Ведь если все лучшее заложить в младшем школьном возрасте, который является наиболее </a:t>
            </a:r>
            <a:r>
              <a:rPr lang="ru-RU" dirty="0" err="1"/>
              <a:t>сензитивным</a:t>
            </a:r>
            <a:r>
              <a:rPr lang="ru-RU" dirty="0"/>
              <a:t> периодом для воспитания высоких социально-нравственных чувств и качеств детей, для которых характерны податливость, известная внушаемость, доверчивость, склонность к подражанию и огромный авторитет взрослого, это останется с ними на всю жизнь.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185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16832"/>
            <a:ext cx="8640959" cy="4464496"/>
          </a:xfrm>
        </p:spPr>
        <p:txBody>
          <a:bodyPr/>
          <a:lstStyle/>
          <a:p>
            <a:r>
              <a:rPr lang="ru-RU" sz="2800" dirty="0"/>
              <a:t>Цель патриотического воспитания – развитие в российском обществе высокой социальной активности, гражданской ответственности, духовности, становление гражданина, обладающего позитивными ценностями и качествами, способного проявить их в созидательном процессе в интересах Отечества.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0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556792"/>
            <a:ext cx="7452816" cy="4569371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«</a:t>
            </a:r>
            <a:r>
              <a:rPr lang="ru-RU" sz="3200" b="1" dirty="0"/>
              <a:t>Патриотизм – </a:t>
            </a:r>
            <a:r>
              <a:rPr lang="ru-RU" sz="3200" dirty="0"/>
              <a:t>чувство и сформировавшаяся позиция верности своей стране и солидарности с её народом. Патриотизм включает чувство гордости за своё Отечество, малую Родину, т.е. край, республику, город или сельскую местность, где гражданин родился и рос. Патриотизм включает активную позицию, готовность к служению Отечеству»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57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РОД – </a:t>
            </a:r>
            <a:r>
              <a:rPr lang="ru-RU" i="1" dirty="0" err="1"/>
              <a:t>РОДня</a:t>
            </a:r>
            <a:r>
              <a:rPr lang="ru-RU" i="1" dirty="0"/>
              <a:t> – </a:t>
            </a:r>
            <a:r>
              <a:rPr lang="ru-RU" i="1" dirty="0" err="1"/>
              <a:t>наРОД</a:t>
            </a:r>
            <a:r>
              <a:rPr lang="ru-RU" i="1" dirty="0"/>
              <a:t> – </a:t>
            </a:r>
            <a:r>
              <a:rPr lang="ru-RU" i="1" dirty="0" err="1"/>
              <a:t>приРОДа</a:t>
            </a:r>
            <a:r>
              <a:rPr lang="ru-RU" i="1" dirty="0"/>
              <a:t> – </a:t>
            </a:r>
            <a:r>
              <a:rPr lang="ru-RU" i="1" dirty="0" err="1"/>
              <a:t>РОДина</a:t>
            </a:r>
            <a:r>
              <a:rPr lang="ru-RU" i="1" dirty="0"/>
              <a:t>. </a:t>
            </a:r>
            <a:endParaRPr lang="ru-RU" i="1" dirty="0" smtClean="0"/>
          </a:p>
          <a:p>
            <a:r>
              <a:rPr lang="ru-RU" i="1" dirty="0"/>
              <a:t>«родные места», «родительский дом», «откуда ты родом?» Как называется земля, где человек родился? </a:t>
            </a:r>
            <a:r>
              <a:rPr lang="ru-RU" dirty="0"/>
              <a:t>(Родина). </a:t>
            </a:r>
            <a:r>
              <a:rPr lang="ru-RU" i="1"/>
              <a:t>Какое значение для человека имеет слово «Родина»? 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798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88840"/>
            <a:ext cx="7380808" cy="4137323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/>
              <a:t>Музыка в начальной школе является одним из основных </a:t>
            </a:r>
            <a:r>
              <a:rPr lang="ru-RU" dirty="0" smtClean="0"/>
              <a:t>предметов, обеспечивающих </a:t>
            </a:r>
            <a:r>
              <a:rPr lang="ru-RU" dirty="0"/>
              <a:t>освоение искусства как духовного наследия, нравственного </a:t>
            </a:r>
            <a:r>
              <a:rPr lang="ru-RU" dirty="0" smtClean="0"/>
              <a:t>эталона </a:t>
            </a:r>
            <a:r>
              <a:rPr lang="ru-RU" dirty="0"/>
              <a:t>жизни всего человечества. Музыкальное искусство имеет особую </a:t>
            </a:r>
            <a:r>
              <a:rPr lang="ru-RU" dirty="0" smtClean="0"/>
              <a:t>значимость </a:t>
            </a:r>
            <a:r>
              <a:rPr lang="ru-RU" dirty="0"/>
              <a:t>для патриотического воспитания школьников, последовательного </a:t>
            </a:r>
            <a:r>
              <a:rPr lang="ru-RU" dirty="0" smtClean="0"/>
              <a:t>расширения </a:t>
            </a:r>
            <a:r>
              <a:rPr lang="ru-RU" dirty="0"/>
              <a:t>и укрепления их ценностно-смысловой сферы, формирования </a:t>
            </a:r>
          </a:p>
          <a:p>
            <a:pPr fontAlgn="base"/>
            <a:r>
              <a:rPr lang="ru-RU" dirty="0"/>
              <a:t>способности оценивать и сознательно выстраивать эстетические отношения к </a:t>
            </a:r>
            <a:r>
              <a:rPr lang="ru-RU" dirty="0" smtClean="0"/>
              <a:t>себе</a:t>
            </a:r>
            <a:r>
              <a:rPr lang="ru-RU" dirty="0"/>
              <a:t>, другим людям, Отечеству, миру в целом.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93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988840"/>
            <a:ext cx="7452816" cy="4137323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dirty="0"/>
              <a:t>На уроках главное создать мотивационный настрой, стимулирующий к </a:t>
            </a:r>
            <a:r>
              <a:rPr lang="ru-RU" dirty="0" smtClean="0"/>
              <a:t>ознакомлению </a:t>
            </a:r>
            <a:r>
              <a:rPr lang="ru-RU" dirty="0"/>
              <a:t>народной музыке, к музыкальному творчеству. Развивать </a:t>
            </a:r>
            <a:r>
              <a:rPr lang="ru-RU" dirty="0" smtClean="0"/>
              <a:t>уже имеющийся </a:t>
            </a:r>
            <a:r>
              <a:rPr lang="ru-RU" dirty="0"/>
              <a:t>у детей жизненно-музыкальный опыт, увлекать, используя </a:t>
            </a:r>
          </a:p>
          <a:p>
            <a:pPr fontAlgn="base"/>
            <a:r>
              <a:rPr lang="ru-RU" dirty="0"/>
              <a:t>доступный материал, знакомить с народными </a:t>
            </a:r>
            <a:r>
              <a:rPr lang="ru-RU" dirty="0" smtClean="0"/>
              <a:t>традициями</a:t>
            </a:r>
            <a:r>
              <a:rPr lang="ru-RU" dirty="0"/>
              <a:t>, </a:t>
            </a:r>
            <a:r>
              <a:rPr lang="ru-RU" dirty="0" smtClean="0"/>
              <a:t> обычаями</a:t>
            </a:r>
            <a:r>
              <a:rPr lang="ru-RU" dirty="0"/>
              <a:t>, </a:t>
            </a:r>
            <a:r>
              <a:rPr lang="ru-RU" dirty="0" smtClean="0"/>
              <a:t>праздниками</a:t>
            </a:r>
            <a:r>
              <a:rPr lang="ru-RU" dirty="0"/>
              <a:t>, приобщать к народному творчеству, потому как в нем </a:t>
            </a:r>
          </a:p>
          <a:p>
            <a:pPr fontAlgn="base"/>
            <a:r>
              <a:rPr lang="ru-RU" dirty="0"/>
              <a:t>воплощение не просто прошлого культуры, но и нравственные свойства и </a:t>
            </a:r>
            <a:r>
              <a:rPr lang="ru-RU" dirty="0" smtClean="0"/>
              <a:t>способности </a:t>
            </a:r>
            <a:r>
              <a:rPr lang="ru-RU" dirty="0"/>
              <a:t>человеческой души.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593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</TotalTime>
  <Words>582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Патриотическое  воспитание обучающихся на уроках музыки в начальных классах</vt:lpstr>
      <vt:lpstr>Академик Дмитрий Сергеевич Лихачёв</vt:lpstr>
      <vt:lpstr>В.А.Сухомлинский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Елена Анатольевна</cp:lastModifiedBy>
  <cp:revision>8</cp:revision>
  <dcterms:created xsi:type="dcterms:W3CDTF">2024-10-29T07:18:41Z</dcterms:created>
  <dcterms:modified xsi:type="dcterms:W3CDTF">2024-10-30T05:01:16Z</dcterms:modified>
</cp:coreProperties>
</file>